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A80FC-8BF2-4324-A95D-1A3BB5F2A3F1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9FF266-AD13-441B-8FAA-315973437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2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To receive credit for</a:t>
            </a:r>
            <a:r>
              <a:rPr lang="en-US" baseline="0" dirty="0" smtClean="0"/>
              <a:t> the course, you must first complete an exam.</a:t>
            </a:r>
          </a:p>
          <a:p>
            <a:r>
              <a:rPr lang="en-US" dirty="0" smtClean="0"/>
              <a:t>For each multiple-choice question, select the </a:t>
            </a:r>
            <a:r>
              <a:rPr lang="en-US" b="1" dirty="0" smtClean="0"/>
              <a:t>best response</a:t>
            </a:r>
            <a:r>
              <a:rPr lang="en-US" b="0" baseline="0" dirty="0" smtClean="0"/>
              <a:t> by clicking on it in the exam. </a:t>
            </a:r>
            <a:endParaRPr lang="en-US" dirty="0" smtClean="0"/>
          </a:p>
          <a:p>
            <a:r>
              <a:rPr lang="en-US" dirty="0" smtClean="0"/>
              <a:t>Please choose only one answer for each question. Once you have selected </a:t>
            </a:r>
            <a:r>
              <a:rPr lang="en-US" dirty="0" err="1" smtClean="0"/>
              <a:t>yoru</a:t>
            </a:r>
            <a:r>
              <a:rPr lang="en-US" dirty="0" smtClean="0"/>
              <a:t> answer, choose the “Submit” button. However, note, once</a:t>
            </a:r>
            <a:r>
              <a:rPr lang="en-US" baseline="0" dirty="0" smtClean="0"/>
              <a:t> you have selected the submit button you are not longer able to go back and change the answer you have selected.</a:t>
            </a:r>
            <a:endParaRPr lang="en-US" dirty="0" smtClean="0"/>
          </a:p>
          <a:p>
            <a:r>
              <a:rPr lang="en-US" dirty="0" smtClean="0"/>
              <a:t>You may use your training materials, notes, etc. to assist you in answering the questions.</a:t>
            </a:r>
          </a:p>
          <a:p>
            <a:r>
              <a:rPr lang="en-US" dirty="0" smtClean="0"/>
              <a:t>Each question is worth 1 point for a total point value of 20.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FF266-AD13-441B-8FAA-3159734376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339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FF266-AD13-441B-8FAA-31597343761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339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FF266-AD13-441B-8FAA-31597343761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53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27E6-2F85-44CA-9399-DB2CD3E75E0E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4695A-C11E-45E8-8FB3-AE0E8F740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746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27E6-2F85-44CA-9399-DB2CD3E75E0E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4695A-C11E-45E8-8FB3-AE0E8F740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37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27E6-2F85-44CA-9399-DB2CD3E75E0E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4695A-C11E-45E8-8FB3-AE0E8F740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965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27E6-2F85-44CA-9399-DB2CD3E75E0E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4695A-C11E-45E8-8FB3-AE0E8F740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263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27E6-2F85-44CA-9399-DB2CD3E75E0E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4695A-C11E-45E8-8FB3-AE0E8F740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121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27E6-2F85-44CA-9399-DB2CD3E75E0E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4695A-C11E-45E8-8FB3-AE0E8F740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26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27E6-2F85-44CA-9399-DB2CD3E75E0E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4695A-C11E-45E8-8FB3-AE0E8F740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43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27E6-2F85-44CA-9399-DB2CD3E75E0E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4695A-C11E-45E8-8FB3-AE0E8F740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422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27E6-2F85-44CA-9399-DB2CD3E75E0E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4695A-C11E-45E8-8FB3-AE0E8F740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919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27E6-2F85-44CA-9399-DB2CD3E75E0E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4695A-C11E-45E8-8FB3-AE0E8F740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991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27E6-2F85-44CA-9399-DB2CD3E75E0E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4695A-C11E-45E8-8FB3-AE0E8F740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031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227E6-2F85-44CA-9399-DB2CD3E75E0E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4695A-C11E-45E8-8FB3-AE0E8F740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933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9.xml"/><Relationship Id="rId7" Type="http://schemas.openxmlformats.org/officeDocument/2006/relationships/image" Target="../media/image3.jp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notesSlide" Target="../notesSlides/notesSlide3.xml"/><Relationship Id="rId11" Type="http://schemas.openxmlformats.org/officeDocument/2006/relationships/image" Target="../media/image7.pn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6.png"/><Relationship Id="rId4" Type="http://schemas.openxmlformats.org/officeDocument/2006/relationships/tags" Target="../tags/tag10.xml"/><Relationship Id="rId9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Instructions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each multiple-choice question, </a:t>
            </a:r>
            <a:r>
              <a:rPr lang="en-US" dirty="0" smtClean="0"/>
              <a:t>select </a:t>
            </a:r>
            <a:r>
              <a:rPr lang="en-US" dirty="0"/>
              <a:t>the </a:t>
            </a:r>
            <a:r>
              <a:rPr lang="en-US" b="1" dirty="0"/>
              <a:t>best </a:t>
            </a:r>
            <a:r>
              <a:rPr lang="en-US" b="1" dirty="0" smtClean="0"/>
              <a:t>response.</a:t>
            </a:r>
            <a:r>
              <a:rPr lang="en-US" dirty="0" smtClean="0"/>
              <a:t>  </a:t>
            </a:r>
          </a:p>
          <a:p>
            <a:r>
              <a:rPr lang="en-US" dirty="0" smtClean="0"/>
              <a:t>Please </a:t>
            </a:r>
            <a:r>
              <a:rPr lang="en-US" dirty="0"/>
              <a:t>choose only one answer for each question. </a:t>
            </a:r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may use your training materials, notes, etc. to assist you in answering the questions.</a:t>
            </a:r>
          </a:p>
          <a:p>
            <a:r>
              <a:rPr lang="en-US" dirty="0" smtClean="0"/>
              <a:t>Each </a:t>
            </a:r>
            <a:r>
              <a:rPr lang="en-US" dirty="0"/>
              <a:t>question is worth 1 point for a total point value of </a:t>
            </a:r>
            <a:r>
              <a:rPr lang="en-US" dirty="0" smtClean="0"/>
              <a:t>20.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3200400"/>
            <a:ext cx="1028700" cy="4476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10663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4400550"/>
            <a:ext cx="790575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Instructions 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need 70% (14 correct) to pass.</a:t>
            </a:r>
          </a:p>
          <a:p>
            <a:r>
              <a:rPr lang="en-US" dirty="0" smtClean="0"/>
              <a:t>You </a:t>
            </a:r>
            <a:r>
              <a:rPr lang="en-US" dirty="0"/>
              <a:t>will have 30 minutes to complete this exam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When finished, please Print the exam results and submit to PennDOT.</a:t>
            </a:r>
          </a:p>
          <a:p>
            <a:endParaRPr lang="en-US" dirty="0"/>
          </a:p>
        </p:txBody>
      </p:sp>
      <p:sp>
        <p:nvSpPr>
          <p:cNvPr id="14" name="Rounded Rectangle 13">
            <a:hlinkClick r:id="" action="ppaction://hlinkshowjump?jump=nextslide"/>
          </p:cNvPr>
          <p:cNvSpPr/>
          <p:nvPr/>
        </p:nvSpPr>
        <p:spPr>
          <a:xfrm>
            <a:off x="2094139" y="5715000"/>
            <a:ext cx="5181600" cy="685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Click here to begin exam</a:t>
            </a:r>
            <a:endParaRPr lang="en-US" sz="3200" dirty="0"/>
          </a:p>
        </p:txBody>
      </p:sp>
      <p:sp>
        <p:nvSpPr>
          <p:cNvPr id="4" name="Rounded Rectangle 3"/>
          <p:cNvSpPr/>
          <p:nvPr/>
        </p:nvSpPr>
        <p:spPr>
          <a:xfrm>
            <a:off x="6934200" y="4438650"/>
            <a:ext cx="1684564" cy="9144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83772" y="4841421"/>
            <a:ext cx="1684564" cy="381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5257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Construct and Inspect Exam</a:t>
            </a:r>
            <a:endParaRPr lang="en-US"/>
          </a:p>
        </p:txBody>
      </p:sp>
      <p:pic>
        <p:nvPicPr>
          <p:cNvPr id="4" name="Picture 3"/>
          <p:cNvPicPr>
            <a:picLocks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8000"/>
            <a:ext cx="9144000" cy="1270000"/>
          </a:xfrm>
          <a:prstGeom prst="rect">
            <a:avLst/>
          </a:prstGeom>
        </p:spPr>
      </p:pic>
      <p:pic>
        <p:nvPicPr>
          <p:cNvPr id="6" name="Picture 5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5579058"/>
            <a:ext cx="5740400" cy="1230734"/>
          </a:xfrm>
          <a:prstGeom prst="rect">
            <a:avLst/>
          </a:prstGeom>
        </p:spPr>
      </p:pic>
      <p:pic>
        <p:nvPicPr>
          <p:cNvPr id="7" name="Picture 6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9350" y="5986463"/>
            <a:ext cx="1473200" cy="431800"/>
          </a:xfrm>
          <a:prstGeom prst="rect">
            <a:avLst/>
          </a:prstGeom>
        </p:spPr>
      </p:pic>
      <p:pic>
        <p:nvPicPr>
          <p:cNvPr id="8" name="Picture 7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5813" y="5986463"/>
            <a:ext cx="1731963" cy="4318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5620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ESENTATION_ID" val="9260"/>
  <p:tag name="ARTICULATE_PROJECT_CHECK" val="0"/>
  <p:tag name="PRESENTATION_PLAYLIST_COUNT" val="0"/>
  <p:tag name="PRESENTATION_PRESENTER_SLIDE_LEVEL" val="0"/>
  <p:tag name="ART_ENCODE_TYPE" val="0"/>
  <p:tag name="ART_ENCODE_INDEX" val="1"/>
  <p:tag name="ARTICULATE_PROJECT_OPEN" val="1"/>
  <p:tag name="ARTICULATE_PRESENTER_VERSION" val="6"/>
  <p:tag name="PUBLISH_TITLE" val="07_Exam"/>
  <p:tag name="ARTICULATE_PUBLISH_PATH" val="C:\01Projects\PennDOT\Specific Traffic Training\Traffic Signal Construction and Inspection\08 Web Based Training"/>
  <p:tag name="ARTICULATE_LOGO" val="2008PennDOTLogoColor.jpg"/>
  <p:tag name="ARTICULATE_PRESENTER" val="(None selected)"/>
  <p:tag name="ARTICULATE_PRESENTER_GUID" val="9869030842"/>
  <p:tag name="ARTICULATE_LMS" val="0"/>
  <p:tag name="ARTICULATE_TEMPLATE" val="PennDOT E-Learning Template"/>
  <p:tag name="ARTICULATE_TEMPLATE_GUID" val="21c0f96f-9600-4695-bcfb-2d2057abd3e7"/>
  <p:tag name="LMS_PUBLISH" val="No"/>
  <p:tag name="PRESENTER_PREVIEW_MODE" val="0"/>
  <p:tag name="PRESENTER_PREVIEW_START" val="1"/>
  <p:tag name="PLAYERLOGOHEIGHT" val="358"/>
  <p:tag name="PLAYERLOGOWIDTH" val="1397"/>
  <p:tag name="LAUNCHINNEWWINDOW" val="0"/>
  <p:tag name="LASTPUBLISHED" val="C:\01Projects\PennDOT\Specific Traffic Training\Traffic Signal Construction and Inspection\08 Web Based Training\07_Exam\player.htm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QM_B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031e6d85-5319-4816-8059-28436789f327"/>
  <p:tag name="ARTICULATE_SLIDE_PAUSE" val="0"/>
  <p:tag name="ARTICULATE_NAV_LEVEL" val="1"/>
  <p:tag name="ARTICULATE_PLAYLIST_ID" val="-1"/>
  <p:tag name="ARTICULATE_LOCK_SLIDE" val="0"/>
  <p:tag name="AUDIO_ID" val="258"/>
  <p:tag name="TIMELINE" val="17.2"/>
  <p:tag name="ELAPSEDTIME" val="41.2"/>
  <p:tag name="ANNOTATION_COUNT" val="0"/>
  <p:tag name="ARTICULATE_SLIDE_NAV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OURCE_IMAGE" val="C:\Users\John\AppData\Local\Temp\articulate\presenter\imgtemp\lTx3q8VD_files\slide0001_image001.png"/>
  <p:tag name="ARTICULATE_PUBLISH_MODE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BULLET_5" val="8226"/>
  <p:tag name="MARGIN_1" val="0"/>
  <p:tag name="MARGIN_2" val="36"/>
  <p:tag name="MARGIN_3" val="72"/>
  <p:tag name="MARGIN_4" val="108"/>
  <p:tag name="MARGIN_5" val="144"/>
  <p:tag name="FONT_SIZE" val="1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031e6d85-5319-4816-8059-284367890259"/>
  <p:tag name="AUDIO_ID" val="259"/>
  <p:tag name="TIMELINE" val="17.6/19.0/25.8"/>
  <p:tag name="ELAPSEDTIME" val="51.5"/>
  <p:tag name="ANNOTATION_COUNT" val="0"/>
  <p:tag name="ARTICULATE_SLIDE_PAUSE" val="1"/>
  <p:tag name="ARTICULATE_NAV_LEVEL" val="1"/>
  <p:tag name="ARTICULATE_PLAYLIST_ID" val="-1"/>
  <p:tag name="ARTICULATE_LOCK_SLIDE" val="0"/>
  <p:tag name="ARTICULATE_SLIDE_NAV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John\AppData\Local\Temp\articulate\presenter\imgtemp\pCUozzbJ_files\slide0001_image001.pn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512faffb-98e5-44d6-96c0-045acc88fb39"/>
  <p:tag name="ARTICULATE_SLIDE_PAUSE" val="1"/>
  <p:tag name="ARTICULATE_NAV_LEVEL" val="1"/>
  <p:tag name="ARTICULATE_PLAYLIST_ID" val="-1"/>
  <p:tag name="ARTICULATE_LOCK_SLIDE" val="0"/>
  <p:tag name="AQP_PASS_ACTION" val="2"/>
  <p:tag name="AQP_FAIL_ACTION" val="2"/>
  <p:tag name="OVERRIDE" val="QUIZMAKER_QUIZ_SLIDE"/>
  <p:tag name="QUIZMAKER_QUIZ_TITLE" val="Construct and Inspect Exam"/>
  <p:tag name="QUIZMAKER_QUIZ_FILENAME" val="C:\01Projects\PennDOT\Specific Traffic Training\Traffic Signal Construction and Inspection\08 Web Based Training\00_Slides\Construct and Inspect Exam.quiz"/>
  <p:tag name="QUIZMAKER_QUIZ_SLIDE_ID" val="260"/>
  <p:tag name="QUIZMAKER_QUIZ_FORCE_UPDATE" val="0"/>
  <p:tag name="AQP_PASS_SCORE" val="70"/>
  <p:tag name="QUIZMAKER_LAST_MODIFY_DATE" val="41639.6511458333"/>
  <p:tag name="ELAPSEDTIME" val="0"/>
  <p:tag name="AQP_TRAP" val="1"/>
  <p:tag name="ARTICULATE_SLIDE_NAV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M_PROPERTY" val="1"/>
  <p:tag name="ART_QM_A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QM_A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Celebration</Template>
  <TotalTime>456</TotalTime>
  <Words>226</Words>
  <Application>Microsoft Office PowerPoint</Application>
  <PresentationFormat>On-screen Show (4:3)</PresentationFormat>
  <Paragraphs>19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Exam Instructions (1 of 2)</vt:lpstr>
      <vt:lpstr>Exam Instructions (2 of 2)</vt:lpstr>
      <vt:lpstr>Construct and Inspect Exam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 </cp:lastModifiedBy>
  <cp:revision>83</cp:revision>
  <dcterms:created xsi:type="dcterms:W3CDTF">2012-09-26T15:26:32Z</dcterms:created>
  <dcterms:modified xsi:type="dcterms:W3CDTF">2013-12-31T21:43:04Z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GUID">
    <vt:lpwstr>004B4825-99E4-44E4-B3DC-9D6ECDB5423B</vt:lpwstr>
  </property>
  <property fmtid="{D5CDD505-2E9C-101B-9397-08002B2CF9AE}" pid="4" name="ArticulatePath">
    <vt:lpwstr>07_Exam</vt:lpwstr>
  </property>
  <property fmtid="{D5CDD505-2E9C-101B-9397-08002B2CF9AE}" pid="5" name="ArticulateProjectFull">
    <vt:lpwstr>C:\01Projects\PennDOT\Specific Traffic Training\Traffic Signal Construction and Inspection\08 Web Based Training\00_Slides\07_Exam.ppta</vt:lpwstr>
  </property>
</Properties>
</file>